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#</a:t>
            </a:fld>
            <a:endParaRPr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687819" y="9419674"/>
            <a:ext cx="41782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#</a:t>
            </a:fld>
            <a:endParaRPr sz="1200"/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89529" y="786130"/>
            <a:ext cx="25946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latin typeface="Times New Roman"/>
                <a:cs typeface="Times New Roman"/>
              </a:rPr>
              <a:t>DONATION</a:t>
            </a:r>
            <a:r>
              <a:rPr dirty="0" sz="2000" spc="-8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RECEIPT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08659" y="1705609"/>
            <a:ext cx="6300470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3089" algn="l"/>
              </a:tabLst>
            </a:pPr>
            <a:r>
              <a:rPr dirty="0" sz="1200">
                <a:latin typeface="Times New Roman"/>
                <a:cs typeface="Times New Roman"/>
              </a:rPr>
              <a:t>Date: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10">
                <a:latin typeface="Times New Roman"/>
                <a:cs typeface="Times New Roman"/>
              </a:rPr>
              <a:t>CHILDREN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FAITH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HOPE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INC</a:t>
            </a:r>
            <a:endParaRPr sz="1200">
              <a:latin typeface="Times New Roman"/>
              <a:cs typeface="Times New Roman"/>
            </a:endParaRPr>
          </a:p>
          <a:p>
            <a:pPr marL="12700" marR="462915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1010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Pevely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004 </a:t>
            </a:r>
            <a:r>
              <a:rPr dirty="0" sz="1200" spc="-10">
                <a:latin typeface="Times New Roman"/>
                <a:cs typeface="Times New Roman"/>
              </a:rPr>
              <a:t>Pevely,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Missouri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10">
                <a:latin typeface="Times New Roman"/>
                <a:cs typeface="Times New Roman"/>
              </a:rPr>
              <a:t>63070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797810" algn="l"/>
              </a:tabLst>
            </a:pPr>
            <a:r>
              <a:rPr dirty="0" sz="1200">
                <a:latin typeface="Times New Roman"/>
                <a:cs typeface="Times New Roman"/>
              </a:rPr>
              <a:t>Thank you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>
                <a:latin typeface="Times New Roman"/>
                <a:cs typeface="Times New Roman"/>
              </a:rPr>
              <a:t>[Donor’s</a:t>
            </a:r>
            <a:r>
              <a:rPr dirty="0" u="none" sz="1200" spc="-45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Name]</a:t>
            </a:r>
            <a:r>
              <a:rPr dirty="0" u="none" sz="1200" spc="-40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for</a:t>
            </a:r>
            <a:r>
              <a:rPr dirty="0" u="none" sz="1200" spc="-45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your</a:t>
            </a:r>
            <a:r>
              <a:rPr dirty="0" u="none" sz="1200" spc="-40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contribution</a:t>
            </a:r>
            <a:r>
              <a:rPr dirty="0" u="none" sz="1200" spc="-40">
                <a:latin typeface="Times New Roman"/>
                <a:cs typeface="Times New Roman"/>
              </a:rPr>
              <a:t> </a:t>
            </a:r>
            <a:r>
              <a:rPr dirty="0" u="none" sz="1200" spc="-25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2104390" algn="l"/>
                <a:tab pos="4092575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>
                <a:latin typeface="Times New Roman"/>
                <a:cs typeface="Times New Roman"/>
              </a:rPr>
              <a:t>Dollars</a:t>
            </a:r>
            <a:r>
              <a:rPr dirty="0" u="none" sz="1200" spc="-50">
                <a:latin typeface="Times New Roman"/>
                <a:cs typeface="Times New Roman"/>
              </a:rPr>
              <a:t> </a:t>
            </a:r>
            <a:r>
              <a:rPr dirty="0" u="none" sz="1200" spc="-25">
                <a:latin typeface="Times New Roman"/>
                <a:cs typeface="Times New Roman"/>
              </a:rPr>
              <a:t>($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>
                <a:latin typeface="Times New Roman"/>
                <a:cs typeface="Times New Roman"/>
              </a:rPr>
              <a:t>)</a:t>
            </a:r>
            <a:r>
              <a:rPr dirty="0" u="none" sz="1200" spc="-30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in</a:t>
            </a:r>
            <a:r>
              <a:rPr dirty="0" u="none" sz="1200" spc="-30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value</a:t>
            </a:r>
            <a:r>
              <a:rPr dirty="0" u="none" sz="1200" spc="-35">
                <a:latin typeface="Times New Roman"/>
                <a:cs typeface="Times New Roman"/>
              </a:rPr>
              <a:t> </a:t>
            </a:r>
            <a:r>
              <a:rPr dirty="0" u="none" sz="1200">
                <a:latin typeface="Times New Roman"/>
                <a:cs typeface="Times New Roman"/>
              </a:rPr>
              <a:t>described</a:t>
            </a:r>
            <a:r>
              <a:rPr dirty="0" u="none" sz="1200" spc="-25">
                <a:latin typeface="Times New Roman"/>
                <a:cs typeface="Times New Roman"/>
              </a:rPr>
              <a:t> as: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20"/>
              </a:spcBef>
            </a:pPr>
            <a:endParaRPr sz="1200">
              <a:latin typeface="Times New Roman"/>
              <a:cs typeface="Times New Roman"/>
            </a:endParaRPr>
          </a:p>
          <a:p>
            <a:pPr marL="186055" indent="-173355">
              <a:lnSpc>
                <a:spcPct val="100000"/>
              </a:lnSpc>
              <a:buFont typeface="Adobe Clean SemiCondensed"/>
              <a:buChar char="☐"/>
              <a:tabLst>
                <a:tab pos="186055" algn="l"/>
                <a:tab pos="5972810" algn="l"/>
              </a:tabLst>
            </a:pP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Monetary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Payment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Adobe Clean SemiCondensed"/>
                <a:cs typeface="Adobe Clean SemiCondensed"/>
              </a:rPr>
              <a:t>☐</a:t>
            </a:r>
            <a:r>
              <a:rPr dirty="0" sz="1200" spc="25">
                <a:latin typeface="Adobe Clean SemiCondensed"/>
                <a:cs typeface="Adobe Clean SemiCondensed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check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Adobe Clean SemiCondensed"/>
                <a:cs typeface="Adobe Clean SemiCondensed"/>
              </a:rPr>
              <a:t>☐</a:t>
            </a:r>
            <a:r>
              <a:rPr dirty="0" sz="1200" spc="25">
                <a:latin typeface="Adobe Clean SemiCondensed"/>
                <a:cs typeface="Adobe Clean SemiCondensed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credit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card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Adobe Clean SemiCondensed"/>
                <a:cs typeface="Adobe Clean SemiCondensed"/>
              </a:rPr>
              <a:t>☐</a:t>
            </a:r>
            <a:r>
              <a:rPr dirty="0" sz="1200" spc="10">
                <a:latin typeface="Adobe Clean SemiCondensed"/>
                <a:cs typeface="Adobe Clean SemiCondensed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cash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75">
                <a:latin typeface="Adobe Clean SemiCondensed"/>
                <a:cs typeface="Adobe Clean SemiCondensed"/>
              </a:rPr>
              <a:t>☐</a:t>
            </a:r>
            <a:r>
              <a:rPr dirty="0" sz="1200" spc="20">
                <a:latin typeface="Adobe Clean SemiCondensed"/>
                <a:cs typeface="Adobe Clean SemiCondensed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other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86055" indent="-173355">
              <a:lnSpc>
                <a:spcPct val="100000"/>
              </a:lnSpc>
              <a:spcBef>
                <a:spcPts val="1320"/>
              </a:spcBef>
              <a:buFont typeface="Adobe Clean SemiCondensed"/>
              <a:buChar char="☐"/>
              <a:tabLst>
                <a:tab pos="186055" algn="l"/>
              </a:tabLst>
            </a:pP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Food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described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itemized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Exhibit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86055" indent="-173355">
              <a:lnSpc>
                <a:spcPct val="100000"/>
              </a:lnSpc>
              <a:spcBef>
                <a:spcPts val="1320"/>
              </a:spcBef>
              <a:buFont typeface="Adobe Clean SemiCondensed"/>
              <a:buChar char="☐"/>
              <a:tabLst>
                <a:tab pos="186055" algn="l"/>
              </a:tabLst>
            </a:pP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Property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kind)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described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itemized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Exhibit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86055" indent="-173355">
              <a:lnSpc>
                <a:spcPct val="100000"/>
              </a:lnSpc>
              <a:spcBef>
                <a:spcPts val="1320"/>
              </a:spcBef>
              <a:buFont typeface="Adobe Clean SemiCondensed"/>
              <a:buChar char="☐"/>
              <a:tabLst>
                <a:tab pos="186055" algn="l"/>
              </a:tabLst>
            </a:pP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Vehicle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described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Exhibit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10">
                <a:latin typeface="Times New Roman"/>
                <a:cs typeface="Times New Roman"/>
              </a:rPr>
              <a:t>CHILDREN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FAITH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HOPE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classified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501(c)(3)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non-</a:t>
            </a:r>
            <a:r>
              <a:rPr dirty="0" sz="1200">
                <a:latin typeface="Times New Roman"/>
                <a:cs typeface="Times New Roman"/>
              </a:rPr>
              <a:t>profit</a:t>
            </a:r>
            <a:r>
              <a:rPr dirty="0" sz="1200" spc="-10">
                <a:latin typeface="Times New Roman"/>
                <a:cs typeface="Times New Roman"/>
              </a:rPr>
              <a:t> organization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standards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Internal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Revenue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Service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(IRS).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Therefore,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donation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tax-deductible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25">
                <a:latin typeface="Times New Roman"/>
                <a:cs typeface="Times New Roman"/>
              </a:rPr>
              <a:t> the </a:t>
            </a:r>
            <a:r>
              <a:rPr dirty="0" sz="1200">
                <a:latin typeface="Times New Roman"/>
                <a:cs typeface="Times New Roman"/>
              </a:rPr>
              <a:t>extent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allowed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law.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08659" y="6866890"/>
            <a:ext cx="2144395" cy="1084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Authorized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Signature</a:t>
            </a:r>
            <a:r>
              <a:rPr dirty="0" sz="1200" spc="-1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Ms.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Felicia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Shanta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Bradford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1200" spc="-10">
                <a:latin typeface="Times New Roman"/>
                <a:cs typeface="Times New Roman"/>
              </a:rPr>
              <a:t>Title: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Director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1200" spc="-20">
                <a:latin typeface="Times New Roman"/>
                <a:cs typeface="Times New Roman"/>
              </a:rPr>
              <a:t>Tax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Number: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47-</a:t>
            </a:r>
            <a:r>
              <a:rPr dirty="0" sz="1200" spc="-10">
                <a:latin typeface="Times New Roman"/>
                <a:cs typeface="Times New Roman"/>
              </a:rPr>
              <a:t>3840504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489" y="283170"/>
            <a:ext cx="1543547" cy="1077348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8755" y="12695"/>
            <a:ext cx="2520939" cy="1600208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1200" y="7264400"/>
            <a:ext cx="1948833" cy="205787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1</a:t>
            </a:fld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1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3218179" y="786130"/>
            <a:ext cx="13392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latin typeface="Times New Roman"/>
                <a:cs typeface="Times New Roman"/>
              </a:rPr>
              <a:t>EXHIBIT</a:t>
            </a:r>
            <a:r>
              <a:rPr dirty="0" sz="2000" spc="-110" b="1">
                <a:latin typeface="Times New Roman"/>
                <a:cs typeface="Times New Roman"/>
              </a:rPr>
              <a:t> </a:t>
            </a:r>
            <a:r>
              <a:rPr dirty="0" sz="2000" spc="-50" b="1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08659" y="1355090"/>
            <a:ext cx="4899025" cy="791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Description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Donation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Value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1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708659" y="872490"/>
            <a:ext cx="48990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99790" algn="l"/>
                <a:tab pos="48856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50">
                <a:latin typeface="Times New Roman"/>
                <a:cs typeface="Times New Roman"/>
              </a:rPr>
              <a:t>$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Page</a:t>
            </a:r>
            <a:r>
              <a:rPr dirty="0" spc="-30"/>
              <a:t> </a:t>
            </a:r>
            <a:fld id="{81D60167-4931-47E6-BA6A-407CBD079E47}" type="slidenum">
              <a:rPr dirty="0" sz="1200" spc="-50"/>
              <a:t>1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3218179" y="786130"/>
            <a:ext cx="13392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Times New Roman"/>
                <a:cs typeface="Times New Roman"/>
              </a:rPr>
              <a:t>EXHIBIT</a:t>
            </a:r>
            <a:r>
              <a:rPr dirty="0" sz="2000" spc="-70" b="1">
                <a:latin typeface="Times New Roman"/>
                <a:cs typeface="Times New Roman"/>
              </a:rPr>
              <a:t> </a:t>
            </a:r>
            <a:r>
              <a:rPr dirty="0" sz="2000" spc="-50" b="1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08659" y="1355090"/>
            <a:ext cx="5372100" cy="231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5310" algn="l"/>
              </a:tabLst>
            </a:pPr>
            <a:r>
              <a:rPr dirty="0" sz="1200">
                <a:latin typeface="Times New Roman"/>
                <a:cs typeface="Times New Roman"/>
              </a:rPr>
              <a:t>Make: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 marR="3467735">
              <a:lnSpc>
                <a:spcPct val="191700"/>
              </a:lnSpc>
              <a:tabLst>
                <a:tab pos="1779270" algn="l"/>
                <a:tab pos="1845310" algn="l"/>
                <a:tab pos="1896110" algn="l"/>
              </a:tabLst>
            </a:pPr>
            <a:r>
              <a:rPr dirty="0" sz="1200">
                <a:latin typeface="Times New Roman"/>
                <a:cs typeface="Times New Roman"/>
              </a:rPr>
              <a:t>Model: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	</a:t>
            </a:r>
            <a:r>
              <a:rPr dirty="0" u="none" sz="1200">
                <a:latin typeface="Times New Roman"/>
                <a:cs typeface="Times New Roman"/>
              </a:rPr>
              <a:t> Color: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u="none" sz="1200">
                <a:latin typeface="Times New Roman"/>
                <a:cs typeface="Times New Roman"/>
              </a:rPr>
              <a:t> Year: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  <a:tabLst>
                <a:tab pos="2180590" algn="l"/>
              </a:tabLst>
            </a:pPr>
            <a:r>
              <a:rPr dirty="0" sz="1200">
                <a:latin typeface="Times New Roman"/>
                <a:cs typeface="Times New Roman"/>
              </a:rPr>
              <a:t>Body Style: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  <a:tabLst>
                <a:tab pos="2653665" algn="l"/>
                <a:tab pos="4446905" algn="l"/>
              </a:tabLst>
            </a:pPr>
            <a:r>
              <a:rPr dirty="0" sz="1200" spc="-25">
                <a:latin typeface="Times New Roman"/>
                <a:cs typeface="Times New Roman"/>
              </a:rPr>
              <a:t>Vehicle</a:t>
            </a:r>
            <a:r>
              <a:rPr dirty="0" sz="1200" spc="-10">
                <a:latin typeface="Times New Roman"/>
                <a:cs typeface="Times New Roman"/>
              </a:rPr>
              <a:t> Identification </a:t>
            </a:r>
            <a:r>
              <a:rPr dirty="0" sz="1200">
                <a:latin typeface="Times New Roman"/>
                <a:cs typeface="Times New Roman"/>
              </a:rPr>
              <a:t>Number (VIN):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dirty="0" u="none" sz="1200">
                <a:latin typeface="Times New Roman"/>
                <a:cs typeface="Times New Roman"/>
              </a:rPr>
              <a:t>(17</a:t>
            </a:r>
            <a:r>
              <a:rPr dirty="0" u="none" sz="1200" spc="-20">
                <a:latin typeface="Times New Roman"/>
                <a:cs typeface="Times New Roman"/>
              </a:rPr>
              <a:t> </a:t>
            </a:r>
            <a:r>
              <a:rPr dirty="0" u="none" sz="1200" spc="-10">
                <a:latin typeface="Times New Roman"/>
                <a:cs typeface="Times New Roman"/>
              </a:rPr>
              <a:t>characters) </a:t>
            </a:r>
            <a:r>
              <a:rPr dirty="0" u="none" sz="1200">
                <a:latin typeface="Times New Roman"/>
                <a:cs typeface="Times New Roman"/>
              </a:rPr>
              <a:t>Odometer Reading: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none" sz="1200" spc="-20">
                <a:latin typeface="Times New Roman"/>
                <a:cs typeface="Times New Roman"/>
              </a:rPr>
              <a:t>Miles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2024-08-06T18:58:36Z</dcterms:created>
  <dcterms:modified xsi:type="dcterms:W3CDTF">2024-08-06T18:58:36Z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2024-08-03T00:00:00Z</vt:filetime>
  </property>
  <property fmtid="{D5CDD505-2E9C-101B-9397-08002B2CF9AE}" pid="3" name="Creator">
    <vt:lpwstr>Writer</vt:lpwstr>
  </property>
  <property fmtid="{D5CDD505-2E9C-101B-9397-08002B2CF9AE}" pid="4" name="LastSaved">
    <vt:filetime>2024-08-06T00:00:00Z</vt:filetime>
  </property>
  <property fmtid="{D5CDD505-2E9C-101B-9397-08002B2CF9AE}" pid="5" name="Producer">
    <vt:lpwstr>LibreOffice 6.1</vt:lpwstr>
  </property>
</Properties>
</file>