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7772400" cy="10058400"/>
  <p:notesSz cx="7772400" cy="10058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/>
              <a:t>Page</a:t>
            </a:r>
            <a:r>
              <a:rPr dirty="0" spc="-30"/>
              <a:t> </a:t>
            </a:r>
            <a:fld id="{81D60167-4931-47E6-BA6A-407CBD079E47}" type="slidenum">
              <a:rPr dirty="0" sz="1200" spc="-50"/>
              <a:t>#</a:t>
            </a:fld>
            <a:endParaRPr sz="12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/>
              <a:t>Page</a:t>
            </a:r>
            <a:r>
              <a:rPr dirty="0" spc="-30"/>
              <a:t> </a:t>
            </a:r>
            <a:fld id="{81D60167-4931-47E6-BA6A-407CBD079E47}" type="slidenum">
              <a:rPr dirty="0" sz="1200" spc="-50"/>
              <a:t>#</a:t>
            </a:fld>
            <a:endParaRPr sz="12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/>
              <a:t>Page</a:t>
            </a:r>
            <a:r>
              <a:rPr dirty="0" spc="-30"/>
              <a:t> </a:t>
            </a:r>
            <a:fld id="{81D60167-4931-47E6-BA6A-407CBD079E47}" type="slidenum">
              <a:rPr dirty="0" sz="1200" spc="-50"/>
              <a:t>#</a:t>
            </a:fld>
            <a:endParaRPr sz="12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/>
              <a:t>Page</a:t>
            </a:r>
            <a:r>
              <a:rPr dirty="0" spc="-30"/>
              <a:t> </a:t>
            </a:r>
            <a:fld id="{81D60167-4931-47E6-BA6A-407CBD079E47}" type="slidenum">
              <a:rPr dirty="0" sz="1200" spc="-50"/>
              <a:t>#</a:t>
            </a:fld>
            <a:endParaRPr sz="12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/>
              <a:t>Page</a:t>
            </a:r>
            <a:r>
              <a:rPr dirty="0" spc="-30"/>
              <a:t> </a:t>
            </a:r>
            <a:fld id="{81D60167-4931-47E6-BA6A-407CBD079E47}" type="slidenum">
              <a:rPr dirty="0" sz="1200" spc="-50"/>
              <a:t>#</a:t>
            </a:fld>
            <a:endParaRPr sz="12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687819" y="9419674"/>
            <a:ext cx="417829" cy="194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/>
              <a:t>Page</a:t>
            </a:r>
            <a:r>
              <a:rPr dirty="0" spc="-30"/>
              <a:t> </a:t>
            </a:r>
            <a:fld id="{81D60167-4931-47E6-BA6A-407CBD079E47}" type="slidenum">
              <a:rPr dirty="0" sz="1200" spc="-50"/>
              <a:t>#</a:t>
            </a:fld>
            <a:endParaRPr sz="1200"/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jpg"/><Relationship Id="rId4" Type="http://schemas.openxmlformats.org/officeDocument/2006/relationships/image" Target="../media/image3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589529" y="786130"/>
            <a:ext cx="259461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20" b="1">
                <a:latin typeface="Times New Roman"/>
                <a:cs typeface="Times New Roman"/>
              </a:rPr>
              <a:t>DONATION</a:t>
            </a:r>
            <a:r>
              <a:rPr dirty="0" sz="2000" spc="-80" b="1">
                <a:latin typeface="Times New Roman"/>
                <a:cs typeface="Times New Roman"/>
              </a:rPr>
              <a:t> </a:t>
            </a:r>
            <a:r>
              <a:rPr dirty="0" sz="2000" spc="-10" b="1">
                <a:latin typeface="Times New Roman"/>
                <a:cs typeface="Times New Roman"/>
              </a:rPr>
              <a:t>RECEIPT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708659" y="1705609"/>
            <a:ext cx="6300470" cy="4414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63089" algn="l"/>
              </a:tabLst>
            </a:pPr>
            <a:r>
              <a:rPr dirty="0" sz="1200">
                <a:latin typeface="Times New Roman"/>
                <a:cs typeface="Times New Roman"/>
              </a:rPr>
              <a:t>Date: 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32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dirty="0" sz="1200" spc="-10">
                <a:latin typeface="Times New Roman"/>
                <a:cs typeface="Times New Roman"/>
              </a:rPr>
              <a:t>CHILDREN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30">
                <a:latin typeface="Times New Roman"/>
                <a:cs typeface="Times New Roman"/>
              </a:rPr>
              <a:t>FAITH</a:t>
            </a:r>
            <a:r>
              <a:rPr dirty="0" sz="1200" spc="-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HOPE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INC</a:t>
            </a:r>
            <a:endParaRPr sz="1200">
              <a:latin typeface="Times New Roman"/>
              <a:cs typeface="Times New Roman"/>
            </a:endParaRPr>
          </a:p>
          <a:p>
            <a:pPr marL="12700" marR="4629150">
              <a:lnSpc>
                <a:spcPts val="1380"/>
              </a:lnSpc>
              <a:spcBef>
                <a:spcPts val="65"/>
              </a:spcBef>
            </a:pPr>
            <a:r>
              <a:rPr dirty="0" sz="1200">
                <a:latin typeface="Times New Roman"/>
                <a:cs typeface="Times New Roman"/>
              </a:rPr>
              <a:t>1010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Pevely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Pointe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Dr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004 </a:t>
            </a:r>
            <a:r>
              <a:rPr dirty="0" sz="1200" spc="-10">
                <a:latin typeface="Times New Roman"/>
                <a:cs typeface="Times New Roman"/>
              </a:rPr>
              <a:t>Pevely,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Missouri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45"/>
              </a:lnSpc>
            </a:pPr>
            <a:r>
              <a:rPr dirty="0" sz="1200" spc="-10">
                <a:latin typeface="Times New Roman"/>
                <a:cs typeface="Times New Roman"/>
              </a:rPr>
              <a:t>63070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32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797810" algn="l"/>
              </a:tabLst>
            </a:pPr>
            <a:r>
              <a:rPr dirty="0" sz="1200">
                <a:latin typeface="Times New Roman"/>
                <a:cs typeface="Times New Roman"/>
              </a:rPr>
              <a:t>Thank you 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none" sz="1200">
                <a:latin typeface="Times New Roman"/>
                <a:cs typeface="Times New Roman"/>
              </a:rPr>
              <a:t>[Donor’s</a:t>
            </a:r>
            <a:r>
              <a:rPr dirty="0" u="none" sz="1200" spc="-45">
                <a:latin typeface="Times New Roman"/>
                <a:cs typeface="Times New Roman"/>
              </a:rPr>
              <a:t> </a:t>
            </a:r>
            <a:r>
              <a:rPr dirty="0" u="none" sz="1200">
                <a:latin typeface="Times New Roman"/>
                <a:cs typeface="Times New Roman"/>
              </a:rPr>
              <a:t>Name]</a:t>
            </a:r>
            <a:r>
              <a:rPr dirty="0" u="none" sz="1200" spc="-40">
                <a:latin typeface="Times New Roman"/>
                <a:cs typeface="Times New Roman"/>
              </a:rPr>
              <a:t> </a:t>
            </a:r>
            <a:r>
              <a:rPr dirty="0" u="none" sz="1200">
                <a:latin typeface="Times New Roman"/>
                <a:cs typeface="Times New Roman"/>
              </a:rPr>
              <a:t>for</a:t>
            </a:r>
            <a:r>
              <a:rPr dirty="0" u="none" sz="1200" spc="-45">
                <a:latin typeface="Times New Roman"/>
                <a:cs typeface="Times New Roman"/>
              </a:rPr>
              <a:t> </a:t>
            </a:r>
            <a:r>
              <a:rPr dirty="0" u="none" sz="1200">
                <a:latin typeface="Times New Roman"/>
                <a:cs typeface="Times New Roman"/>
              </a:rPr>
              <a:t>your</a:t>
            </a:r>
            <a:r>
              <a:rPr dirty="0" u="none" sz="1200" spc="-40">
                <a:latin typeface="Times New Roman"/>
                <a:cs typeface="Times New Roman"/>
              </a:rPr>
              <a:t> </a:t>
            </a:r>
            <a:r>
              <a:rPr dirty="0" u="none" sz="1200">
                <a:latin typeface="Times New Roman"/>
                <a:cs typeface="Times New Roman"/>
              </a:rPr>
              <a:t>contribution</a:t>
            </a:r>
            <a:r>
              <a:rPr dirty="0" u="none" sz="1200" spc="-40">
                <a:latin typeface="Times New Roman"/>
                <a:cs typeface="Times New Roman"/>
              </a:rPr>
              <a:t> </a:t>
            </a:r>
            <a:r>
              <a:rPr dirty="0" u="none" sz="1200" spc="-25">
                <a:latin typeface="Times New Roman"/>
                <a:cs typeface="Times New Roman"/>
              </a:rPr>
              <a:t>of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  <a:tabLst>
                <a:tab pos="2104390" algn="l"/>
                <a:tab pos="4092575" algn="l"/>
              </a:tabLst>
            </a:pP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none" sz="1200">
                <a:latin typeface="Times New Roman"/>
                <a:cs typeface="Times New Roman"/>
              </a:rPr>
              <a:t>Dollars</a:t>
            </a:r>
            <a:r>
              <a:rPr dirty="0" u="none" sz="1200" spc="-50">
                <a:latin typeface="Times New Roman"/>
                <a:cs typeface="Times New Roman"/>
              </a:rPr>
              <a:t> </a:t>
            </a:r>
            <a:r>
              <a:rPr dirty="0" u="none" sz="1200" spc="-25">
                <a:latin typeface="Times New Roman"/>
                <a:cs typeface="Times New Roman"/>
              </a:rPr>
              <a:t>($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none" sz="1200">
                <a:latin typeface="Times New Roman"/>
                <a:cs typeface="Times New Roman"/>
              </a:rPr>
              <a:t>)</a:t>
            </a:r>
            <a:r>
              <a:rPr dirty="0" u="none" sz="1200" spc="-30">
                <a:latin typeface="Times New Roman"/>
                <a:cs typeface="Times New Roman"/>
              </a:rPr>
              <a:t> </a:t>
            </a:r>
            <a:r>
              <a:rPr dirty="0" u="none" sz="1200">
                <a:latin typeface="Times New Roman"/>
                <a:cs typeface="Times New Roman"/>
              </a:rPr>
              <a:t>in</a:t>
            </a:r>
            <a:r>
              <a:rPr dirty="0" u="none" sz="1200" spc="-30">
                <a:latin typeface="Times New Roman"/>
                <a:cs typeface="Times New Roman"/>
              </a:rPr>
              <a:t> </a:t>
            </a:r>
            <a:r>
              <a:rPr dirty="0" u="none" sz="1200">
                <a:latin typeface="Times New Roman"/>
                <a:cs typeface="Times New Roman"/>
              </a:rPr>
              <a:t>value</a:t>
            </a:r>
            <a:r>
              <a:rPr dirty="0" u="none" sz="1200" spc="-35">
                <a:latin typeface="Times New Roman"/>
                <a:cs typeface="Times New Roman"/>
              </a:rPr>
              <a:t> </a:t>
            </a:r>
            <a:r>
              <a:rPr dirty="0" u="none" sz="1200">
                <a:latin typeface="Times New Roman"/>
                <a:cs typeface="Times New Roman"/>
              </a:rPr>
              <a:t>described</a:t>
            </a:r>
            <a:r>
              <a:rPr dirty="0" u="none" sz="1200" spc="-25">
                <a:latin typeface="Times New Roman"/>
                <a:cs typeface="Times New Roman"/>
              </a:rPr>
              <a:t> as: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320"/>
              </a:spcBef>
            </a:pPr>
            <a:endParaRPr sz="1200">
              <a:latin typeface="Times New Roman"/>
              <a:cs typeface="Times New Roman"/>
            </a:endParaRPr>
          </a:p>
          <a:p>
            <a:pPr marL="186055" indent="-173355">
              <a:lnSpc>
                <a:spcPct val="100000"/>
              </a:lnSpc>
              <a:buFont typeface="Adobe Clean SemiCondensed"/>
              <a:buChar char="☐"/>
              <a:tabLst>
                <a:tab pos="186055" algn="l"/>
                <a:tab pos="5972810" algn="l"/>
              </a:tabLst>
            </a:pPr>
            <a:r>
              <a:rPr dirty="0" sz="1200">
                <a:latin typeface="Times New Roman"/>
                <a:cs typeface="Times New Roman"/>
              </a:rPr>
              <a:t>-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Monetary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Payment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made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by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75">
                <a:latin typeface="Adobe Clean SemiCondensed"/>
                <a:cs typeface="Adobe Clean SemiCondensed"/>
              </a:rPr>
              <a:t>☐</a:t>
            </a:r>
            <a:r>
              <a:rPr dirty="0" sz="1200" spc="25">
                <a:latin typeface="Adobe Clean SemiCondensed"/>
                <a:cs typeface="Adobe Clean SemiCondensed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check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75">
                <a:latin typeface="Adobe Clean SemiCondensed"/>
                <a:cs typeface="Adobe Clean SemiCondensed"/>
              </a:rPr>
              <a:t>☐</a:t>
            </a:r>
            <a:r>
              <a:rPr dirty="0" sz="1200" spc="25">
                <a:latin typeface="Adobe Clean SemiCondensed"/>
                <a:cs typeface="Adobe Clean SemiCondensed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credit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card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 spc="75">
                <a:latin typeface="Adobe Clean SemiCondensed"/>
                <a:cs typeface="Adobe Clean SemiCondensed"/>
              </a:rPr>
              <a:t>☐</a:t>
            </a:r>
            <a:r>
              <a:rPr dirty="0" sz="1200" spc="10">
                <a:latin typeface="Adobe Clean SemiCondensed"/>
                <a:cs typeface="Adobe Clean SemiCondensed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cash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75">
                <a:latin typeface="Adobe Clean SemiCondensed"/>
                <a:cs typeface="Adobe Clean SemiCondensed"/>
              </a:rPr>
              <a:t>☐</a:t>
            </a:r>
            <a:r>
              <a:rPr dirty="0" sz="1200" spc="20">
                <a:latin typeface="Adobe Clean SemiCondensed"/>
                <a:cs typeface="Adobe Clean SemiCondensed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other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200">
              <a:latin typeface="Times New Roman"/>
              <a:cs typeface="Times New Roman"/>
            </a:endParaRPr>
          </a:p>
          <a:p>
            <a:pPr marL="186055" indent="-173355">
              <a:lnSpc>
                <a:spcPct val="100000"/>
              </a:lnSpc>
              <a:spcBef>
                <a:spcPts val="1320"/>
              </a:spcBef>
              <a:buFont typeface="Adobe Clean SemiCondensed"/>
              <a:buChar char="☐"/>
              <a:tabLst>
                <a:tab pos="186055" algn="l"/>
              </a:tabLst>
            </a:pPr>
            <a:r>
              <a:rPr dirty="0" sz="1200">
                <a:latin typeface="Times New Roman"/>
                <a:cs typeface="Times New Roman"/>
              </a:rPr>
              <a:t>-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Food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described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itemized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list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Exhibit</a:t>
            </a:r>
            <a:r>
              <a:rPr dirty="0" sz="1200" spc="-65">
                <a:latin typeface="Times New Roman"/>
                <a:cs typeface="Times New Roman"/>
              </a:rPr>
              <a:t> </a:t>
            </a:r>
            <a:r>
              <a:rPr dirty="0" sz="1200" spc="-50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  <a:p>
            <a:pPr marL="186055" indent="-173355">
              <a:lnSpc>
                <a:spcPct val="100000"/>
              </a:lnSpc>
              <a:spcBef>
                <a:spcPts val="1320"/>
              </a:spcBef>
              <a:buFont typeface="Adobe Clean SemiCondensed"/>
              <a:buChar char="☐"/>
              <a:tabLst>
                <a:tab pos="186055" algn="l"/>
              </a:tabLst>
            </a:pPr>
            <a:r>
              <a:rPr dirty="0" sz="1200">
                <a:latin typeface="Times New Roman"/>
                <a:cs typeface="Times New Roman"/>
              </a:rPr>
              <a:t>-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Property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(in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kind)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described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itemized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list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Exhibit</a:t>
            </a:r>
            <a:r>
              <a:rPr dirty="0" sz="1200" spc="-65">
                <a:latin typeface="Times New Roman"/>
                <a:cs typeface="Times New Roman"/>
              </a:rPr>
              <a:t> </a:t>
            </a:r>
            <a:r>
              <a:rPr dirty="0" sz="1200" spc="-50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  <a:p>
            <a:pPr marL="186055" indent="-173355">
              <a:lnSpc>
                <a:spcPct val="100000"/>
              </a:lnSpc>
              <a:spcBef>
                <a:spcPts val="1320"/>
              </a:spcBef>
              <a:buFont typeface="Adobe Clean SemiCondensed"/>
              <a:buChar char="☐"/>
              <a:tabLst>
                <a:tab pos="186055" algn="l"/>
              </a:tabLst>
            </a:pPr>
            <a:r>
              <a:rPr dirty="0" sz="1200">
                <a:latin typeface="Times New Roman"/>
                <a:cs typeface="Times New Roman"/>
              </a:rPr>
              <a:t>-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20" b="1">
                <a:latin typeface="Times New Roman"/>
                <a:cs typeface="Times New Roman"/>
              </a:rPr>
              <a:t>Vehicle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described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Exhibit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0">
                <a:latin typeface="Times New Roman"/>
                <a:cs typeface="Times New Roman"/>
              </a:rPr>
              <a:t>B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</a:pPr>
            <a:r>
              <a:rPr dirty="0" sz="1200" spc="-10">
                <a:latin typeface="Times New Roman"/>
                <a:cs typeface="Times New Roman"/>
              </a:rPr>
              <a:t>CHILDREN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 spc="-30">
                <a:latin typeface="Times New Roman"/>
                <a:cs typeface="Times New Roman"/>
              </a:rPr>
              <a:t>FAITH</a:t>
            </a:r>
            <a:r>
              <a:rPr dirty="0" sz="1200" spc="-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HOPE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INC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classified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501(c)(3)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non-</a:t>
            </a:r>
            <a:r>
              <a:rPr dirty="0" sz="1200">
                <a:latin typeface="Times New Roman"/>
                <a:cs typeface="Times New Roman"/>
              </a:rPr>
              <a:t>profit</a:t>
            </a:r>
            <a:r>
              <a:rPr dirty="0" sz="1200" spc="-10">
                <a:latin typeface="Times New Roman"/>
                <a:cs typeface="Times New Roman"/>
              </a:rPr>
              <a:t> organization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by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the </a:t>
            </a:r>
            <a:r>
              <a:rPr dirty="0" sz="1200">
                <a:latin typeface="Times New Roman"/>
                <a:cs typeface="Times New Roman"/>
              </a:rPr>
              <a:t>standards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Internal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Revenue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Service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(IRS).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Therefore,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donation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may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tax-deductible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-25">
                <a:latin typeface="Times New Roman"/>
                <a:cs typeface="Times New Roman"/>
              </a:rPr>
              <a:t> the </a:t>
            </a:r>
            <a:r>
              <a:rPr dirty="0" sz="1200">
                <a:latin typeface="Times New Roman"/>
                <a:cs typeface="Times New Roman"/>
              </a:rPr>
              <a:t>extent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allowed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by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law.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708659" y="6866890"/>
            <a:ext cx="2144395" cy="10845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41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Authorized</a:t>
            </a:r>
            <a:r>
              <a:rPr dirty="0" sz="1200" spc="-60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Signature</a:t>
            </a:r>
            <a:r>
              <a:rPr dirty="0" sz="1200" spc="-1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dirty="0" sz="1200">
                <a:latin typeface="Times New Roman"/>
                <a:cs typeface="Times New Roman"/>
              </a:rPr>
              <a:t>By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Ms.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Felicia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Shanta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C.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Bradford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</a:pPr>
            <a:r>
              <a:rPr dirty="0" sz="1200" spc="-10">
                <a:latin typeface="Times New Roman"/>
                <a:cs typeface="Times New Roman"/>
              </a:rPr>
              <a:t>Title: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Director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</a:pPr>
            <a:r>
              <a:rPr dirty="0" sz="1200" spc="-20">
                <a:latin typeface="Times New Roman"/>
                <a:cs typeface="Times New Roman"/>
              </a:rPr>
              <a:t>Tax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ID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Number: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47-</a:t>
            </a:r>
            <a:r>
              <a:rPr dirty="0" sz="1200" spc="-10">
                <a:latin typeface="Times New Roman"/>
                <a:cs typeface="Times New Roman"/>
              </a:rPr>
              <a:t>3840504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6489" y="283170"/>
            <a:ext cx="1543547" cy="1077348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238755" y="12695"/>
            <a:ext cx="2520939" cy="1600208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11200" y="7264400"/>
            <a:ext cx="1948833" cy="205787"/>
          </a:xfrm>
          <a:prstGeom prst="rect">
            <a:avLst/>
          </a:prstGeom>
        </p:spPr>
      </p:pic>
      <p:sp>
        <p:nvSpPr>
          <p:cNvPr id="8" name="object 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/>
              <a:t>Page</a:t>
            </a:r>
            <a:r>
              <a:rPr dirty="0" spc="-30"/>
              <a:t> </a:t>
            </a:r>
            <a:fld id="{81D60167-4931-47E6-BA6A-407CBD079E47}" type="slidenum">
              <a:rPr dirty="0" sz="1200" spc="-50"/>
              <a:t>1</a:t>
            </a:fld>
            <a:endParaRPr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/>
              <a:t>Page</a:t>
            </a:r>
            <a:r>
              <a:rPr dirty="0" spc="-30"/>
              <a:t> </a:t>
            </a:r>
            <a:fld id="{81D60167-4931-47E6-BA6A-407CBD079E47}" type="slidenum">
              <a:rPr dirty="0" sz="1200" spc="-50"/>
              <a:t>1</a:t>
            </a:fld>
            <a:endParaRPr sz="1200"/>
          </a:p>
        </p:txBody>
      </p:sp>
      <p:sp>
        <p:nvSpPr>
          <p:cNvPr id="2" name="object 2" descr=""/>
          <p:cNvSpPr txBox="1"/>
          <p:nvPr/>
        </p:nvSpPr>
        <p:spPr>
          <a:xfrm>
            <a:off x="3218179" y="786130"/>
            <a:ext cx="133921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20" b="1">
                <a:latin typeface="Times New Roman"/>
                <a:cs typeface="Times New Roman"/>
              </a:rPr>
              <a:t>EXHIBIT</a:t>
            </a:r>
            <a:r>
              <a:rPr dirty="0" sz="2000" spc="-110" b="1">
                <a:latin typeface="Times New Roman"/>
                <a:cs typeface="Times New Roman"/>
              </a:rPr>
              <a:t> </a:t>
            </a:r>
            <a:r>
              <a:rPr dirty="0" sz="2000" spc="-50" b="1">
                <a:latin typeface="Times New Roman"/>
                <a:cs typeface="Times New Roman"/>
              </a:rPr>
              <a:t>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708659" y="1355090"/>
            <a:ext cx="4899025" cy="791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Description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Donation</a:t>
            </a:r>
            <a:r>
              <a:rPr dirty="0" sz="1200" spc="-55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Value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  <a:tabLst>
                <a:tab pos="3399790" algn="l"/>
                <a:tab pos="4885690" algn="l"/>
              </a:tabLst>
            </a:pP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none" sz="1200" spc="-50">
                <a:latin typeface="Times New Roman"/>
                <a:cs typeface="Times New Roman"/>
              </a:rPr>
              <a:t>$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  <a:tabLst>
                <a:tab pos="3399790" algn="l"/>
                <a:tab pos="4885690" algn="l"/>
              </a:tabLst>
            </a:pP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none" sz="1200" spc="-50">
                <a:latin typeface="Times New Roman"/>
                <a:cs typeface="Times New Roman"/>
              </a:rPr>
              <a:t>$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  <a:tabLst>
                <a:tab pos="3399790" algn="l"/>
                <a:tab pos="4885690" algn="l"/>
              </a:tabLst>
            </a:pP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none" sz="1200" spc="-50">
                <a:latin typeface="Times New Roman"/>
                <a:cs typeface="Times New Roman"/>
              </a:rPr>
              <a:t>$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  <a:tabLst>
                <a:tab pos="3399790" algn="l"/>
                <a:tab pos="4885690" algn="l"/>
              </a:tabLst>
            </a:pP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none" sz="1200" spc="-50">
                <a:latin typeface="Times New Roman"/>
                <a:cs typeface="Times New Roman"/>
              </a:rPr>
              <a:t>$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  <a:tabLst>
                <a:tab pos="3399790" algn="l"/>
                <a:tab pos="4885690" algn="l"/>
              </a:tabLst>
            </a:pP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none" sz="1200" spc="-50">
                <a:latin typeface="Times New Roman"/>
                <a:cs typeface="Times New Roman"/>
              </a:rPr>
              <a:t>$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  <a:tabLst>
                <a:tab pos="3399790" algn="l"/>
                <a:tab pos="4885690" algn="l"/>
              </a:tabLst>
            </a:pP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none" sz="1200" spc="-50">
                <a:latin typeface="Times New Roman"/>
                <a:cs typeface="Times New Roman"/>
              </a:rPr>
              <a:t>$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  <a:tabLst>
                <a:tab pos="3399790" algn="l"/>
                <a:tab pos="4885690" algn="l"/>
              </a:tabLst>
            </a:pP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none" sz="1200" spc="-50">
                <a:latin typeface="Times New Roman"/>
                <a:cs typeface="Times New Roman"/>
              </a:rPr>
              <a:t>$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  <a:tabLst>
                <a:tab pos="3399790" algn="l"/>
                <a:tab pos="4885690" algn="l"/>
              </a:tabLst>
            </a:pP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none" sz="1200" spc="-50">
                <a:latin typeface="Times New Roman"/>
                <a:cs typeface="Times New Roman"/>
              </a:rPr>
              <a:t>$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  <a:tabLst>
                <a:tab pos="3399790" algn="l"/>
                <a:tab pos="4885690" algn="l"/>
              </a:tabLst>
            </a:pP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none" sz="1200" spc="-50">
                <a:latin typeface="Times New Roman"/>
                <a:cs typeface="Times New Roman"/>
              </a:rPr>
              <a:t>$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  <a:tabLst>
                <a:tab pos="3399790" algn="l"/>
                <a:tab pos="4885690" algn="l"/>
              </a:tabLst>
            </a:pP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none" sz="1200" spc="-50">
                <a:latin typeface="Times New Roman"/>
                <a:cs typeface="Times New Roman"/>
              </a:rPr>
              <a:t>$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  <a:tabLst>
                <a:tab pos="3399790" algn="l"/>
                <a:tab pos="4885690" algn="l"/>
              </a:tabLst>
            </a:pP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none" sz="1200" spc="-50">
                <a:latin typeface="Times New Roman"/>
                <a:cs typeface="Times New Roman"/>
              </a:rPr>
              <a:t>$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  <a:tabLst>
                <a:tab pos="3399790" algn="l"/>
                <a:tab pos="4885690" algn="l"/>
              </a:tabLst>
            </a:pP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none" sz="1200" spc="-50">
                <a:latin typeface="Times New Roman"/>
                <a:cs typeface="Times New Roman"/>
              </a:rPr>
              <a:t>$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  <a:tabLst>
                <a:tab pos="3399790" algn="l"/>
                <a:tab pos="4885690" algn="l"/>
              </a:tabLst>
            </a:pP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none" sz="1200" spc="-50">
                <a:latin typeface="Times New Roman"/>
                <a:cs typeface="Times New Roman"/>
              </a:rPr>
              <a:t>$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  <a:tabLst>
                <a:tab pos="3399790" algn="l"/>
                <a:tab pos="4885690" algn="l"/>
              </a:tabLst>
            </a:pP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none" sz="1200" spc="-50">
                <a:latin typeface="Times New Roman"/>
                <a:cs typeface="Times New Roman"/>
              </a:rPr>
              <a:t>$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  <a:tabLst>
                <a:tab pos="3399790" algn="l"/>
                <a:tab pos="4885690" algn="l"/>
              </a:tabLst>
            </a:pP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none" sz="1200" spc="-50">
                <a:latin typeface="Times New Roman"/>
                <a:cs typeface="Times New Roman"/>
              </a:rPr>
              <a:t>$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  <a:tabLst>
                <a:tab pos="3399790" algn="l"/>
                <a:tab pos="4885690" algn="l"/>
              </a:tabLst>
            </a:pP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none" sz="1200" spc="-50">
                <a:latin typeface="Times New Roman"/>
                <a:cs typeface="Times New Roman"/>
              </a:rPr>
              <a:t>$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  <a:tabLst>
                <a:tab pos="3399790" algn="l"/>
                <a:tab pos="4885690" algn="l"/>
              </a:tabLst>
            </a:pP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none" sz="1200" spc="-50">
                <a:latin typeface="Times New Roman"/>
                <a:cs typeface="Times New Roman"/>
              </a:rPr>
              <a:t>$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  <a:tabLst>
                <a:tab pos="3399790" algn="l"/>
                <a:tab pos="4885690" algn="l"/>
              </a:tabLst>
            </a:pP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none" sz="1200" spc="-50">
                <a:latin typeface="Times New Roman"/>
                <a:cs typeface="Times New Roman"/>
              </a:rPr>
              <a:t>$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  <a:tabLst>
                <a:tab pos="3399790" algn="l"/>
                <a:tab pos="4885690" algn="l"/>
              </a:tabLst>
            </a:pP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none" sz="1200" spc="-50">
                <a:latin typeface="Times New Roman"/>
                <a:cs typeface="Times New Roman"/>
              </a:rPr>
              <a:t>$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  <a:tabLst>
                <a:tab pos="3399790" algn="l"/>
                <a:tab pos="4885690" algn="l"/>
              </a:tabLst>
            </a:pP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none" sz="1200" spc="-50">
                <a:latin typeface="Times New Roman"/>
                <a:cs typeface="Times New Roman"/>
              </a:rPr>
              <a:t>$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  <a:tabLst>
                <a:tab pos="3399790" algn="l"/>
                <a:tab pos="4885690" algn="l"/>
              </a:tabLst>
            </a:pP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none" sz="1200" spc="-50">
                <a:latin typeface="Times New Roman"/>
                <a:cs typeface="Times New Roman"/>
              </a:rPr>
              <a:t>$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  <a:tabLst>
                <a:tab pos="3399790" algn="l"/>
                <a:tab pos="4885690" algn="l"/>
              </a:tabLst>
            </a:pP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none" sz="1200" spc="-50">
                <a:latin typeface="Times New Roman"/>
                <a:cs typeface="Times New Roman"/>
              </a:rPr>
              <a:t>$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/>
              <a:t>Page</a:t>
            </a:r>
            <a:r>
              <a:rPr dirty="0" spc="-30"/>
              <a:t> </a:t>
            </a:r>
            <a:fld id="{81D60167-4931-47E6-BA6A-407CBD079E47}" type="slidenum">
              <a:rPr dirty="0" sz="1200" spc="-50"/>
              <a:t>1</a:t>
            </a:fld>
            <a:endParaRPr sz="1200"/>
          </a:p>
        </p:txBody>
      </p:sp>
      <p:sp>
        <p:nvSpPr>
          <p:cNvPr id="2" name="object 2" descr=""/>
          <p:cNvSpPr txBox="1"/>
          <p:nvPr/>
        </p:nvSpPr>
        <p:spPr>
          <a:xfrm>
            <a:off x="708659" y="872490"/>
            <a:ext cx="48990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99790" algn="l"/>
                <a:tab pos="4885690" algn="l"/>
              </a:tabLst>
            </a:pP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none" sz="1200" spc="-50">
                <a:latin typeface="Times New Roman"/>
                <a:cs typeface="Times New Roman"/>
              </a:rPr>
              <a:t>$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/>
              <a:t>Page</a:t>
            </a:r>
            <a:r>
              <a:rPr dirty="0" spc="-30"/>
              <a:t> </a:t>
            </a:r>
            <a:fld id="{81D60167-4931-47E6-BA6A-407CBD079E47}" type="slidenum">
              <a:rPr dirty="0" sz="1200" spc="-50"/>
              <a:t>1</a:t>
            </a:fld>
            <a:endParaRPr sz="1200"/>
          </a:p>
        </p:txBody>
      </p:sp>
      <p:sp>
        <p:nvSpPr>
          <p:cNvPr id="2" name="object 2" descr=""/>
          <p:cNvSpPr txBox="1"/>
          <p:nvPr/>
        </p:nvSpPr>
        <p:spPr>
          <a:xfrm>
            <a:off x="3218179" y="786130"/>
            <a:ext cx="133921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10" b="1">
                <a:latin typeface="Times New Roman"/>
                <a:cs typeface="Times New Roman"/>
              </a:rPr>
              <a:t>EXHIBIT</a:t>
            </a:r>
            <a:r>
              <a:rPr dirty="0" sz="2000" spc="-70" b="1">
                <a:latin typeface="Times New Roman"/>
                <a:cs typeface="Times New Roman"/>
              </a:rPr>
              <a:t> </a:t>
            </a:r>
            <a:r>
              <a:rPr dirty="0" sz="2000" spc="-50" b="1">
                <a:latin typeface="Times New Roman"/>
                <a:cs typeface="Times New Roman"/>
              </a:rPr>
              <a:t>B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708659" y="1355090"/>
            <a:ext cx="5372100" cy="2311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45310" algn="l"/>
              </a:tabLst>
            </a:pPr>
            <a:r>
              <a:rPr dirty="0" sz="1200">
                <a:latin typeface="Times New Roman"/>
                <a:cs typeface="Times New Roman"/>
              </a:rPr>
              <a:t>Make: 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200">
              <a:latin typeface="Times New Roman"/>
              <a:cs typeface="Times New Roman"/>
            </a:endParaRPr>
          </a:p>
          <a:p>
            <a:pPr marL="12700" marR="3467735">
              <a:lnSpc>
                <a:spcPct val="191700"/>
              </a:lnSpc>
              <a:tabLst>
                <a:tab pos="1779270" algn="l"/>
                <a:tab pos="1845310" algn="l"/>
                <a:tab pos="1896110" algn="l"/>
              </a:tabLst>
            </a:pPr>
            <a:r>
              <a:rPr dirty="0" sz="1200">
                <a:latin typeface="Times New Roman"/>
                <a:cs typeface="Times New Roman"/>
              </a:rPr>
              <a:t>Model: 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		</a:t>
            </a:r>
            <a:r>
              <a:rPr dirty="0" u="none" sz="1200">
                <a:latin typeface="Times New Roman"/>
                <a:cs typeface="Times New Roman"/>
              </a:rPr>
              <a:t> Color: 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	</a:t>
            </a:r>
            <a:r>
              <a:rPr dirty="0" u="none" sz="1200">
                <a:latin typeface="Times New Roman"/>
                <a:cs typeface="Times New Roman"/>
              </a:rPr>
              <a:t> Year: 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  <a:tabLst>
                <a:tab pos="2180590" algn="l"/>
              </a:tabLst>
            </a:pPr>
            <a:r>
              <a:rPr dirty="0" sz="1200">
                <a:latin typeface="Times New Roman"/>
                <a:cs typeface="Times New Roman"/>
              </a:rPr>
              <a:t>Body Style: 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91700"/>
              </a:lnSpc>
              <a:tabLst>
                <a:tab pos="2653665" algn="l"/>
                <a:tab pos="4446905" algn="l"/>
              </a:tabLst>
            </a:pPr>
            <a:r>
              <a:rPr dirty="0" sz="1200" spc="-25">
                <a:latin typeface="Times New Roman"/>
                <a:cs typeface="Times New Roman"/>
              </a:rPr>
              <a:t>Vehicle</a:t>
            </a:r>
            <a:r>
              <a:rPr dirty="0" sz="1200" spc="-10">
                <a:latin typeface="Times New Roman"/>
                <a:cs typeface="Times New Roman"/>
              </a:rPr>
              <a:t> Identification </a:t>
            </a:r>
            <a:r>
              <a:rPr dirty="0" sz="1200">
                <a:latin typeface="Times New Roman"/>
                <a:cs typeface="Times New Roman"/>
              </a:rPr>
              <a:t>Number (VIN): 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	</a:t>
            </a:r>
            <a:r>
              <a:rPr dirty="0" u="none" sz="1200">
                <a:latin typeface="Times New Roman"/>
                <a:cs typeface="Times New Roman"/>
              </a:rPr>
              <a:t>(17</a:t>
            </a:r>
            <a:r>
              <a:rPr dirty="0" u="none" sz="1200" spc="-20">
                <a:latin typeface="Times New Roman"/>
                <a:cs typeface="Times New Roman"/>
              </a:rPr>
              <a:t> </a:t>
            </a:r>
            <a:r>
              <a:rPr dirty="0" u="none" sz="1200" spc="-10">
                <a:latin typeface="Times New Roman"/>
                <a:cs typeface="Times New Roman"/>
              </a:rPr>
              <a:t>characters) </a:t>
            </a:r>
            <a:r>
              <a:rPr dirty="0" u="none" sz="1200">
                <a:latin typeface="Times New Roman"/>
                <a:cs typeface="Times New Roman"/>
              </a:rPr>
              <a:t>Odometer Reading: 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none" sz="1200" spc="-20">
                <a:latin typeface="Times New Roman"/>
                <a:cs typeface="Times New Roman"/>
              </a:rPr>
              <a:t>Miles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2024-08-06T18:58:36Z</dcterms:created>
  <dcterms:modified xsi:type="dcterms:W3CDTF">2024-08-06T18:58:36Z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2024-08-03T00:00:00Z</vt:filetime>
  </property>
  <property fmtid="{D5CDD505-2E9C-101B-9397-08002B2CF9AE}" pid="3" name="Creator">
    <vt:lpwstr>Writer</vt:lpwstr>
  </property>
  <property fmtid="{D5CDD505-2E9C-101B-9397-08002B2CF9AE}" pid="4" name="LastSaved">
    <vt:filetime>2024-08-06T00:00:00Z</vt:filetime>
  </property>
  <property fmtid="{D5CDD505-2E9C-101B-9397-08002B2CF9AE}" pid="5" name="Producer">
    <vt:lpwstr>LibreOffice 6.1</vt:lpwstr>
  </property>
</Properties>
</file>